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71" r:id="rId9"/>
    <p:sldId id="267" r:id="rId10"/>
    <p:sldId id="269" r:id="rId11"/>
    <p:sldId id="272" r:id="rId12"/>
    <p:sldId id="274" r:id="rId13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2146" y="-61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EC99AC7-FE17-4A82-93BB-B739DE1BBD9A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3B96F0B-6B5D-44FF-8A12-84116EFF3184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EB50414-C159-4DF9-A03A-9B7870E0D33E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03A056-302F-4FFD-BF12-DA8634430B77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D4C899-DEBC-4A28-B83D-0508B9B5A73B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CC3ED7-C945-4BFF-86AC-CAFE8F581C7E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51C37D-C8FB-46C9-BBBA-77E2E1237B1B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E20270-A3D7-466E-9A6D-9FDBF292C6AB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71BE22-8032-4A44-9689-4D53BC7440DC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344CBA-9F12-49E2-B5CE-C7F122AA0B67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23E1D-BBBC-4E8A-A0F4-F69C7C19B328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456CFF-D8A5-4F79-B37F-521073EAB85D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546C842-AED7-48FB-9072-F3E2FBC2D1D5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E8FA39-B07F-441D-806A-70D768F702A9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3DB8D4-C8AF-479D-8EE1-31701A8552D5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0A85FB-3974-4532-A397-24E824747AC9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1B21FDF-928F-405C-8ACF-20D1E2B46115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AED04-C43E-4BA2-803D-560939E96E48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1CEBFE9-8B69-478C-9F14-CA7DCEC791FF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C1D4EC-2FF9-40F6-AFE6-16ABF202C28E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EA8B33D-4A66-416A-83EC-5B791A282AFA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612E8A-F69C-4815-B18C-B17FE94BBDA3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B41C0CF-1240-4DA2-B0ED-1F72B8E8305C}" type="datetimeFigureOut">
              <a:rPr lang="pl-PL" smtClean="0"/>
              <a:pPr>
                <a:defRPr/>
              </a:pPr>
              <a:t>14.04.2020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3FA6934-DB84-4408-8379-2EF2FF3798E0}" type="slidenum">
              <a:rPr lang="pl-PL" smtClean="0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dirty="0" smtClean="0"/>
              <a:t>Bajkowi bohaterowie</a:t>
            </a:r>
            <a:endParaRPr lang="pl-PL" dirty="0"/>
          </a:p>
        </p:txBody>
      </p:sp>
      <p:sp>
        <p:nvSpPr>
          <p:cNvPr id="3075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323528" y="332656"/>
            <a:ext cx="3888432" cy="734793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 smtClean="0">
                <a:solidFill>
                  <a:schemeClr val="tx1"/>
                </a:solidFill>
              </a:rPr>
              <a:t>Kot w butach </a:t>
            </a:r>
            <a:endParaRPr lang="pl-PL" sz="4000" b="1" dirty="0">
              <a:solidFill>
                <a:schemeClr val="tx1"/>
              </a:solidFill>
            </a:endParaRPr>
          </a:p>
        </p:txBody>
      </p:sp>
      <p:pic>
        <p:nvPicPr>
          <p:cNvPr id="16388" name="Symbol zastępczy zawartości 3" descr="postac_kot w butach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0" y="260648"/>
            <a:ext cx="4335982" cy="6336704"/>
          </a:xfrm>
        </p:spPr>
      </p:pic>
      <p:sp>
        <p:nvSpPr>
          <p:cNvPr id="16387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251520" y="1844824"/>
            <a:ext cx="3960440" cy="4268787"/>
          </a:xfrm>
        </p:spPr>
        <p:txBody>
          <a:bodyPr/>
          <a:lstStyle/>
          <a:p>
            <a:pPr eaLnBrk="1" hangingPunct="1"/>
            <a:endParaRPr lang="pl-PL" sz="2400" dirty="0" smtClean="0"/>
          </a:p>
          <a:p>
            <a:pPr eaLnBrk="1" hangingPunct="1"/>
            <a:endParaRPr lang="pl-PL" sz="2400" dirty="0" smtClean="0"/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Baśń opowiada </a:t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o przygodach kota mówiącego ludzkim głosem.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611560" y="476672"/>
            <a:ext cx="3672408" cy="7920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 smtClean="0">
                <a:solidFill>
                  <a:schemeClr val="tx1"/>
                </a:solidFill>
              </a:rPr>
              <a:t>Smerfy</a:t>
            </a:r>
            <a:endParaRPr lang="pl-PL" sz="4000" b="1" dirty="0">
              <a:solidFill>
                <a:schemeClr val="tx1"/>
              </a:solidFill>
            </a:endParaRPr>
          </a:p>
        </p:txBody>
      </p:sp>
      <p:pic>
        <p:nvPicPr>
          <p:cNvPr id="18436" name="Symbol zastępczy zawartości 3" descr="smerf papa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99992" y="260648"/>
            <a:ext cx="4442979" cy="6336704"/>
          </a:xfrm>
        </p:spPr>
      </p:pic>
      <p:sp>
        <p:nvSpPr>
          <p:cNvPr id="18435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78377" y="1484784"/>
            <a:ext cx="4277599" cy="4771703"/>
          </a:xfrm>
        </p:spPr>
        <p:txBody>
          <a:bodyPr>
            <a:noAutofit/>
          </a:bodyPr>
          <a:lstStyle/>
          <a:p>
            <a:pPr algn="ctr" eaLnBrk="1" hangingPunct="1"/>
            <a:endParaRPr lang="pl-PL" sz="2800" b="1" dirty="0" smtClean="0">
              <a:solidFill>
                <a:srgbClr val="7030A0"/>
              </a:solidFill>
            </a:endParaRPr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Rasa </a:t>
            </a:r>
            <a:r>
              <a:rPr lang="pl-PL" sz="2800" b="1" dirty="0" smtClean="0">
                <a:solidFill>
                  <a:srgbClr val="7030A0"/>
                </a:solidFill>
              </a:rPr>
              <a:t>małych, niebieskich stworzeń, żyjących w którymś </a:t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z europejskich lasów przezywająca różne przygody </a:t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i uciekająca przed </a:t>
            </a:r>
            <a:r>
              <a:rPr lang="pl-PL" sz="2800" b="1" dirty="0" err="1" smtClean="0">
                <a:solidFill>
                  <a:srgbClr val="7030A0"/>
                </a:solidFill>
              </a:rPr>
              <a:t>Gargamelem</a:t>
            </a:r>
            <a:r>
              <a:rPr lang="pl-PL" sz="2800" b="1" dirty="0" smtClean="0">
                <a:solidFill>
                  <a:srgbClr val="7030A0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683568" y="476672"/>
            <a:ext cx="2520280" cy="78418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b="1" dirty="0" smtClean="0">
                <a:solidFill>
                  <a:schemeClr val="tx1"/>
                </a:solidFill>
              </a:rPr>
              <a:t>Śnieżka</a:t>
            </a:r>
            <a:r>
              <a:rPr lang="pl-PL" sz="4000" dirty="0" smtClean="0">
                <a:solidFill>
                  <a:schemeClr val="tx1"/>
                </a:solidFill>
              </a:rPr>
              <a:t> </a:t>
            </a:r>
            <a:endParaRPr lang="pl-PL" sz="4000" dirty="0">
              <a:solidFill>
                <a:schemeClr val="tx1"/>
              </a:solidFill>
            </a:endParaRPr>
          </a:p>
        </p:txBody>
      </p:sp>
      <p:pic>
        <p:nvPicPr>
          <p:cNvPr id="21508" name="Symbol zastępczy zawartości 3" descr="sniezk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35896" y="332656"/>
            <a:ext cx="5179764" cy="6120680"/>
          </a:xfrm>
        </p:spPr>
      </p:pic>
      <p:sp>
        <p:nvSpPr>
          <p:cNvPr id="21507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179512" y="1785938"/>
            <a:ext cx="3286001" cy="4340225"/>
          </a:xfrm>
        </p:spPr>
        <p:txBody>
          <a:bodyPr>
            <a:normAutofit/>
          </a:bodyPr>
          <a:lstStyle/>
          <a:p>
            <a:pPr algn="ctr" eaLnBrk="1" hangingPunct="1"/>
            <a:endParaRPr lang="pl-PL" sz="2800" b="1" dirty="0" smtClean="0">
              <a:solidFill>
                <a:srgbClr val="7030A0"/>
              </a:solidFill>
            </a:endParaRPr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Na życie pięknej królewny </a:t>
            </a:r>
            <a:r>
              <a:rPr lang="pl-PL" sz="2800" b="1" dirty="0" smtClean="0">
                <a:solidFill>
                  <a:srgbClr val="7030A0"/>
                </a:solidFill>
              </a:rPr>
              <a:t>czai się zła </a:t>
            </a:r>
            <a:r>
              <a:rPr lang="pl-PL" sz="2800" b="1" dirty="0" smtClean="0">
                <a:solidFill>
                  <a:srgbClr val="7030A0"/>
                </a:solidFill>
              </a:rPr>
              <a:t>królowa, zazdrosna o jej urodę. Początkowo każe ją zabić myśliwemu …</a:t>
            </a:r>
          </a:p>
          <a:p>
            <a:pPr algn="ctr" eaLnBrk="1" hangingPunct="1"/>
            <a:endParaRPr lang="pl-PL" sz="2800" b="1" dirty="0" smtClean="0">
              <a:solidFill>
                <a:srgbClr val="7030A0"/>
              </a:solidFill>
            </a:endParaRPr>
          </a:p>
          <a:p>
            <a:pPr algn="ctr" eaLnBrk="1" hangingPunct="1"/>
            <a:endParaRPr lang="pl-PL" sz="28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72719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 smtClean="0">
                <a:solidFill>
                  <a:schemeClr val="tx1"/>
                </a:solidFill>
              </a:rPr>
              <a:t>Kubuś</a:t>
            </a:r>
            <a:r>
              <a:rPr lang="pl-PL" sz="4000" b="1" dirty="0" smtClean="0"/>
              <a:t> </a:t>
            </a:r>
            <a:r>
              <a:rPr lang="pl-PL" sz="4000" b="1" dirty="0" smtClean="0">
                <a:solidFill>
                  <a:schemeClr val="tx1"/>
                </a:solidFill>
              </a:rPr>
              <a:t>Puchatek</a:t>
            </a:r>
            <a:endParaRPr lang="pl-PL" sz="4000" b="1" dirty="0">
              <a:solidFill>
                <a:schemeClr val="tx1"/>
              </a:solidFill>
            </a:endParaRPr>
          </a:p>
        </p:txBody>
      </p:sp>
      <p:pic>
        <p:nvPicPr>
          <p:cNvPr id="4100" name="Symbol zastępczy zawartości 3" descr="__Kubus_Puchatek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499992" y="326664"/>
            <a:ext cx="4320480" cy="6297056"/>
          </a:xfrm>
        </p:spPr>
      </p:pic>
      <p:sp>
        <p:nvSpPr>
          <p:cNvPr id="4099" name="Symbol zastępczy tekstu 6"/>
          <p:cNvSpPr>
            <a:spLocks noGrp="1"/>
          </p:cNvSpPr>
          <p:nvPr>
            <p:ph type="body" sz="half" idx="2"/>
          </p:nvPr>
        </p:nvSpPr>
        <p:spPr>
          <a:xfrm>
            <a:off x="0" y="1988841"/>
            <a:ext cx="4211960" cy="4608512"/>
          </a:xfrm>
        </p:spPr>
        <p:txBody>
          <a:bodyPr>
            <a:noAutofit/>
          </a:bodyPr>
          <a:lstStyle/>
          <a:p>
            <a:pPr algn="ctr" eaLnBrk="1" hangingPunct="1"/>
            <a:endParaRPr lang="pl-PL" sz="2400" dirty="0" smtClean="0"/>
          </a:p>
          <a:p>
            <a:pPr algn="ctr" eaLnBrk="1" hangingPunct="1"/>
            <a:endParaRPr lang="pl-PL" sz="2400" dirty="0" smtClean="0"/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W książce występują takie postacie jak: Prosiaczek, Królik, Kłapouchy, Sowa Przemądrzała, Mama Kangurzyca </a:t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i Maleństwo oraz Krzyś.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chemeClr val="tx1"/>
                </a:solidFill>
              </a:rPr>
              <a:t>Czerwony kapturek</a:t>
            </a:r>
            <a:endParaRPr lang="pl-PL" sz="4000" dirty="0">
              <a:solidFill>
                <a:schemeClr val="tx1"/>
              </a:solidFill>
            </a:endParaRPr>
          </a:p>
        </p:txBody>
      </p:sp>
      <p:pic>
        <p:nvPicPr>
          <p:cNvPr id="5124" name="Symbol zastępczy zawartości 3" descr="czerwony kapture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32040" y="332656"/>
            <a:ext cx="3744416" cy="6368054"/>
          </a:xfrm>
        </p:spPr>
      </p:pic>
      <p:sp>
        <p:nvSpPr>
          <p:cNvPr id="5123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107504" y="908720"/>
            <a:ext cx="5987008" cy="5505475"/>
          </a:xfrm>
        </p:spPr>
        <p:txBody>
          <a:bodyPr>
            <a:normAutofit/>
          </a:bodyPr>
          <a:lstStyle/>
          <a:p>
            <a:pPr eaLnBrk="1" hangingPunct="1"/>
            <a:r>
              <a:rPr lang="pl-PL" sz="4000" b="1" dirty="0" smtClean="0"/>
              <a:t>Czerwony kapturek</a:t>
            </a:r>
          </a:p>
          <a:p>
            <a:pPr eaLnBrk="1" hangingPunct="1"/>
            <a:endParaRPr lang="pl-PL" sz="2400" dirty="0" smtClean="0"/>
          </a:p>
          <a:p>
            <a:pPr eaLnBrk="1" hangingPunct="1"/>
            <a:endParaRPr lang="pl-PL" sz="2400" dirty="0" smtClean="0"/>
          </a:p>
          <a:p>
            <a:pPr eaLnBrk="1" hangingPunct="1"/>
            <a:endParaRPr lang="pl-PL" sz="2400" dirty="0" smtClean="0"/>
          </a:p>
          <a:p>
            <a:pPr eaLnBrk="1" hangingPunct="1"/>
            <a:r>
              <a:rPr lang="pl-PL" sz="2800" b="1" dirty="0" smtClean="0">
                <a:solidFill>
                  <a:srgbClr val="7030A0"/>
                </a:solidFill>
              </a:rPr>
              <a:t>Bohaterka udaje się do Babci </a:t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z koszyczkiem. Kiedy </a:t>
            </a:r>
            <a:endParaRPr lang="pl-PL" sz="2800" b="1" dirty="0" smtClean="0">
              <a:solidFill>
                <a:srgbClr val="7030A0"/>
              </a:solidFill>
            </a:endParaRPr>
          </a:p>
          <a:p>
            <a:pPr eaLnBrk="1" hangingPunct="1"/>
            <a:r>
              <a:rPr lang="pl-PL" sz="2800" b="1" dirty="0" smtClean="0">
                <a:solidFill>
                  <a:srgbClr val="7030A0"/>
                </a:solidFill>
              </a:rPr>
              <a:t>Przechodzi przez </a:t>
            </a:r>
            <a:r>
              <a:rPr lang="pl-PL" sz="2800" b="1" dirty="0" smtClean="0">
                <a:solidFill>
                  <a:srgbClr val="7030A0"/>
                </a:solidFill>
              </a:rPr>
              <a:t>las</a:t>
            </a:r>
            <a:r>
              <a:rPr lang="pl-PL" sz="2800" b="1" dirty="0" smtClean="0">
                <a:solidFill>
                  <a:srgbClr val="7030A0"/>
                </a:solidFill>
              </a:rPr>
              <a:t>,</a:t>
            </a:r>
          </a:p>
          <a:p>
            <a:pPr eaLnBrk="1" hangingPunct="1"/>
            <a:r>
              <a:rPr lang="pl-PL" sz="2800" b="1" dirty="0" smtClean="0">
                <a:solidFill>
                  <a:srgbClr val="7030A0"/>
                </a:solidFill>
              </a:rPr>
              <a:t>spotyka </a:t>
            </a:r>
            <a:r>
              <a:rPr lang="pl-PL" sz="2800" b="1" dirty="0" smtClean="0">
                <a:solidFill>
                  <a:srgbClr val="7030A0"/>
                </a:solidFill>
              </a:rPr>
              <a:t>wilka …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chemeClr val="tx1"/>
                </a:solidFill>
              </a:rPr>
              <a:t>Jaś i Małgosia </a:t>
            </a:r>
            <a:endParaRPr lang="pl-PL" sz="4000" dirty="0">
              <a:solidFill>
                <a:schemeClr val="tx1"/>
              </a:solidFill>
            </a:endParaRPr>
          </a:p>
        </p:txBody>
      </p:sp>
      <p:pic>
        <p:nvPicPr>
          <p:cNvPr id="7172" name="Symbol zastępczy zawartości 3" descr="jas i malgosi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5936" y="260648"/>
            <a:ext cx="4887962" cy="6336704"/>
          </a:xfrm>
        </p:spPr>
      </p:pic>
      <p:sp>
        <p:nvSpPr>
          <p:cNvPr id="7171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179512" y="260648"/>
            <a:ext cx="3744416" cy="6192688"/>
          </a:xfrm>
        </p:spPr>
        <p:txBody>
          <a:bodyPr>
            <a:normAutofit/>
          </a:bodyPr>
          <a:lstStyle/>
          <a:p>
            <a:pPr eaLnBrk="1" hangingPunct="1"/>
            <a:endParaRPr lang="pl-PL" sz="4000" b="1" dirty="0" smtClean="0"/>
          </a:p>
          <a:p>
            <a:pPr eaLnBrk="1" hangingPunct="1"/>
            <a:r>
              <a:rPr lang="pl-PL" sz="4000" b="1" dirty="0" smtClean="0"/>
              <a:t>Jaś i Małgosia</a:t>
            </a:r>
            <a:endParaRPr lang="pl-PL" sz="4000" b="1" dirty="0" smtClean="0"/>
          </a:p>
          <a:p>
            <a:pPr eaLnBrk="1" hangingPunct="1"/>
            <a:endParaRPr lang="pl-PL" sz="2400" dirty="0" smtClean="0"/>
          </a:p>
          <a:p>
            <a:pPr eaLnBrk="1" hangingPunct="1"/>
            <a:endParaRPr lang="pl-PL" sz="2400" dirty="0"/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To </a:t>
            </a:r>
            <a:r>
              <a:rPr lang="pl-PL" sz="2800" b="1" dirty="0" smtClean="0">
                <a:solidFill>
                  <a:srgbClr val="7030A0"/>
                </a:solidFill>
              </a:rPr>
              <a:t>baśń o dzieciach</a:t>
            </a:r>
            <a:r>
              <a:rPr lang="pl-PL" sz="2800" b="1" dirty="0" smtClean="0">
                <a:solidFill>
                  <a:srgbClr val="7030A0"/>
                </a:solidFill>
              </a:rPr>
              <a:t>,</a:t>
            </a:r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 </a:t>
            </a:r>
            <a:r>
              <a:rPr lang="pl-PL" sz="2800" b="1" dirty="0" smtClean="0">
                <a:solidFill>
                  <a:srgbClr val="7030A0"/>
                </a:solidFill>
              </a:rPr>
              <a:t>które </a:t>
            </a:r>
            <a:r>
              <a:rPr lang="pl-PL" sz="2800" b="1" dirty="0" smtClean="0">
                <a:solidFill>
                  <a:srgbClr val="7030A0"/>
                </a:solidFill>
              </a:rPr>
              <a:t>pozostawione</a:t>
            </a:r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 </a:t>
            </a:r>
            <a:r>
              <a:rPr lang="pl-PL" sz="2800" b="1" dirty="0" smtClean="0">
                <a:solidFill>
                  <a:srgbClr val="7030A0"/>
                </a:solidFill>
              </a:rPr>
              <a:t>w lesie przez </a:t>
            </a:r>
            <a:r>
              <a:rPr lang="pl-PL" sz="2800" b="1" dirty="0" smtClean="0">
                <a:solidFill>
                  <a:srgbClr val="7030A0"/>
                </a:solidFill>
              </a:rPr>
              <a:t>rodziców</a:t>
            </a:r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 </a:t>
            </a:r>
            <a:r>
              <a:rPr lang="pl-PL" sz="2800" b="1" dirty="0" smtClean="0">
                <a:solidFill>
                  <a:srgbClr val="7030A0"/>
                </a:solidFill>
              </a:rPr>
              <a:t>trafiły na Babę </a:t>
            </a:r>
            <a:r>
              <a:rPr lang="pl-PL" sz="2800" b="1" dirty="0" smtClean="0">
                <a:solidFill>
                  <a:srgbClr val="7030A0"/>
                </a:solidFill>
              </a:rPr>
              <a:t>Jagę.</a:t>
            </a:r>
            <a:endParaRPr lang="pl-PL" sz="2800" b="1" dirty="0" smtClean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79512" y="476672"/>
            <a:ext cx="4896544" cy="806801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4000" dirty="0" smtClean="0">
                <a:solidFill>
                  <a:schemeClr val="tx1"/>
                </a:solidFill>
              </a:rPr>
              <a:t>  </a:t>
            </a:r>
            <a:r>
              <a:rPr lang="pl-PL" sz="4000" b="1" dirty="0" smtClean="0">
                <a:solidFill>
                  <a:schemeClr val="tx1"/>
                </a:solidFill>
              </a:rPr>
              <a:t>Koziołek </a:t>
            </a:r>
            <a:r>
              <a:rPr lang="pl-PL" sz="4000" b="1" dirty="0" smtClean="0">
                <a:solidFill>
                  <a:schemeClr val="tx1"/>
                </a:solidFill>
              </a:rPr>
              <a:t>Matołek</a:t>
            </a:r>
            <a:endParaRPr lang="pl-PL" sz="4000" b="1" dirty="0">
              <a:solidFill>
                <a:schemeClr val="tx1"/>
              </a:solidFill>
            </a:endParaRPr>
          </a:p>
        </p:txBody>
      </p:sp>
      <p:pic>
        <p:nvPicPr>
          <p:cNvPr id="8196" name="Symbol zastępczy zawartości 3" descr="Koziolek matrolre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25144" y="160512"/>
            <a:ext cx="3691192" cy="6486120"/>
          </a:xfrm>
        </p:spPr>
      </p:pic>
      <p:sp>
        <p:nvSpPr>
          <p:cNvPr id="8195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395536" y="1916832"/>
            <a:ext cx="3888432" cy="4340225"/>
          </a:xfrm>
        </p:spPr>
        <p:txBody>
          <a:bodyPr>
            <a:normAutofit/>
          </a:bodyPr>
          <a:lstStyle/>
          <a:p>
            <a:pPr algn="ctr" eaLnBrk="1" hangingPunct="1"/>
            <a:endParaRPr lang="pl-PL" sz="2800" b="1" dirty="0" smtClean="0">
              <a:solidFill>
                <a:srgbClr val="7030A0"/>
              </a:solidFill>
            </a:endParaRPr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Jest to historyjka obrazkowa </a:t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o podróży bohatera po całym świecie </a:t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w poszukiwaniu mitycznego Pacanowa.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395536" y="476672"/>
            <a:ext cx="3422483" cy="762177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 smtClean="0">
                <a:solidFill>
                  <a:schemeClr val="tx1"/>
                </a:solidFill>
              </a:rPr>
              <a:t>Kopciuszek</a:t>
            </a:r>
            <a:endParaRPr lang="pl-PL" sz="4000" b="1" dirty="0">
              <a:solidFill>
                <a:schemeClr val="tx1"/>
              </a:solidFill>
            </a:endParaRPr>
          </a:p>
        </p:txBody>
      </p:sp>
      <p:pic>
        <p:nvPicPr>
          <p:cNvPr id="9220" name="Symbol zastępczy zawartości 3" descr="kopciusze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55976" y="260648"/>
            <a:ext cx="4429968" cy="6429782"/>
          </a:xfrm>
        </p:spPr>
      </p:pic>
      <p:sp>
        <p:nvSpPr>
          <p:cNvPr id="9219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107504" y="1571625"/>
            <a:ext cx="4104456" cy="4554538"/>
          </a:xfrm>
        </p:spPr>
        <p:txBody>
          <a:bodyPr>
            <a:normAutofit/>
          </a:bodyPr>
          <a:lstStyle/>
          <a:p>
            <a:pPr eaLnBrk="1" hangingPunct="1"/>
            <a:endParaRPr lang="pl-PL" sz="2400" dirty="0" smtClean="0"/>
          </a:p>
          <a:p>
            <a:pPr eaLnBrk="1" hangingPunct="1"/>
            <a:endParaRPr lang="pl-PL" sz="2400" dirty="0" smtClean="0"/>
          </a:p>
          <a:p>
            <a:pPr eaLnBrk="1" hangingPunct="1"/>
            <a:r>
              <a:rPr lang="pl-PL" sz="2800" b="1" dirty="0" smtClean="0">
                <a:solidFill>
                  <a:srgbClr val="7030A0"/>
                </a:solidFill>
              </a:rPr>
              <a:t>Kopciuszek pracuje w roli służącej. </a:t>
            </a:r>
            <a:r>
              <a:rPr lang="pl-PL" sz="2800" b="1" dirty="0" smtClean="0">
                <a:solidFill>
                  <a:srgbClr val="7030A0"/>
                </a:solidFill>
              </a:rPr>
              <a:t>Macocha </a:t>
            </a:r>
            <a:r>
              <a:rPr lang="pl-PL" sz="2800" b="1" dirty="0" smtClean="0">
                <a:solidFill>
                  <a:srgbClr val="7030A0"/>
                </a:solidFill>
              </a:rPr>
              <a:t/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i przyrodnie siostry jadą na bal u księcia, zostawiając dziewczynę </a:t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w domu… </a:t>
            </a:r>
          </a:p>
          <a:p>
            <a:pPr eaLnBrk="1" hangingPunct="1"/>
            <a:endParaRPr lang="pl-PL" sz="24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467544" y="404664"/>
            <a:ext cx="3312368" cy="856196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 err="1" smtClean="0">
                <a:solidFill>
                  <a:schemeClr val="tx1"/>
                </a:solidFill>
              </a:rPr>
              <a:t>Muminki</a:t>
            </a:r>
            <a:r>
              <a:rPr lang="pl-PL" sz="4000" b="1" dirty="0" smtClean="0">
                <a:solidFill>
                  <a:schemeClr val="tx1"/>
                </a:solidFill>
              </a:rPr>
              <a:t> </a:t>
            </a:r>
            <a:endParaRPr lang="pl-PL" sz="4000" b="1" dirty="0">
              <a:solidFill>
                <a:schemeClr val="tx1"/>
              </a:solidFill>
            </a:endParaRPr>
          </a:p>
        </p:txBody>
      </p:sp>
      <p:pic>
        <p:nvPicPr>
          <p:cNvPr id="11268" name="Symbol zastępczy zawartości 3" descr="muminek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283968" y="188640"/>
            <a:ext cx="4620840" cy="6422968"/>
          </a:xfrm>
        </p:spPr>
      </p:pic>
      <p:sp>
        <p:nvSpPr>
          <p:cNvPr id="11267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457200" y="1785938"/>
            <a:ext cx="3008313" cy="4340225"/>
          </a:xfrm>
        </p:spPr>
        <p:txBody>
          <a:bodyPr>
            <a:normAutofit lnSpcReduction="10000"/>
          </a:bodyPr>
          <a:lstStyle/>
          <a:p>
            <a:pPr eaLnBrk="1" hangingPunct="1"/>
            <a:endParaRPr lang="pl-PL" sz="2400" dirty="0" smtClean="0"/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Muminki to istoty zamieszkujące pewną dolinę gdzieś w Finlandii, bohaterowie cyklu dziewięciu książek </a:t>
            </a:r>
            <a:r>
              <a:rPr lang="pl-PL" sz="2400" dirty="0" smtClean="0">
                <a:solidFill>
                  <a:srgbClr val="7030A0"/>
                </a:solidFill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0" y="260648"/>
            <a:ext cx="4001917" cy="1288244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 smtClean="0">
                <a:solidFill>
                  <a:schemeClr val="tx1"/>
                </a:solidFill>
              </a:rPr>
              <a:t>Śpiąca królewna</a:t>
            </a:r>
            <a:endParaRPr lang="pl-PL" sz="4000" b="1" dirty="0">
              <a:solidFill>
                <a:schemeClr val="tx1"/>
              </a:solidFill>
            </a:endParaRPr>
          </a:p>
        </p:txBody>
      </p:sp>
      <p:pic>
        <p:nvPicPr>
          <p:cNvPr id="12292" name="Symbol zastępczy zawartości 3" descr="spiaca krolewn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23928" y="548680"/>
            <a:ext cx="5031978" cy="5904656"/>
          </a:xfrm>
        </p:spPr>
      </p:pic>
      <p:sp>
        <p:nvSpPr>
          <p:cNvPr id="12291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457200" y="1928813"/>
            <a:ext cx="3008313" cy="4197350"/>
          </a:xfrm>
        </p:spPr>
        <p:txBody>
          <a:bodyPr/>
          <a:lstStyle/>
          <a:p>
            <a:pPr eaLnBrk="1" hangingPunct="1"/>
            <a:endParaRPr lang="pl-PL" sz="2400" dirty="0" smtClean="0"/>
          </a:p>
          <a:p>
            <a:pPr eaLnBrk="1" hangingPunct="1"/>
            <a:endParaRPr lang="pl-PL" sz="2400" dirty="0" smtClean="0"/>
          </a:p>
          <a:p>
            <a:pPr algn="ctr" eaLnBrk="1" hangingPunct="1"/>
            <a:r>
              <a:rPr lang="pl-PL" sz="2800" b="1" dirty="0" smtClean="0">
                <a:solidFill>
                  <a:srgbClr val="7030A0"/>
                </a:solidFill>
              </a:rPr>
              <a:t>Opowiada </a:t>
            </a:r>
            <a:br>
              <a:rPr lang="pl-PL" sz="2800" b="1" dirty="0" smtClean="0">
                <a:solidFill>
                  <a:srgbClr val="7030A0"/>
                </a:solidFill>
              </a:rPr>
            </a:br>
            <a:r>
              <a:rPr lang="pl-PL" sz="2800" b="1" dirty="0" smtClean="0">
                <a:solidFill>
                  <a:srgbClr val="7030A0"/>
                </a:solidFill>
              </a:rPr>
              <a:t>o królewnie, na którą zła czarownica rzuciła urok.</a:t>
            </a:r>
          </a:p>
          <a:p>
            <a:pPr eaLnBrk="1" hangingPunct="1"/>
            <a:endParaRPr lang="pl-PL" sz="2400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4"/>
          <p:cNvSpPr>
            <a:spLocks noGrp="1"/>
          </p:cNvSpPr>
          <p:nvPr>
            <p:ph type="title"/>
          </p:nvPr>
        </p:nvSpPr>
        <p:spPr>
          <a:xfrm>
            <a:off x="19634" y="0"/>
            <a:ext cx="3904294" cy="1022825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l-PL" sz="4000" b="1" dirty="0" smtClean="0">
                <a:solidFill>
                  <a:schemeClr val="tx1"/>
                </a:solidFill>
              </a:rPr>
              <a:t>Pinokio</a:t>
            </a:r>
            <a:r>
              <a:rPr lang="pl-PL" sz="4000" b="1" dirty="0" smtClean="0"/>
              <a:t> </a:t>
            </a:r>
            <a:endParaRPr lang="pl-PL" sz="4000" b="1" dirty="0"/>
          </a:p>
        </p:txBody>
      </p:sp>
      <p:pic>
        <p:nvPicPr>
          <p:cNvPr id="14340" name="Symbol zastępczy zawartości 3" descr="pinokio2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95936" y="260648"/>
            <a:ext cx="4999558" cy="6336704"/>
          </a:xfrm>
        </p:spPr>
      </p:pic>
      <p:sp>
        <p:nvSpPr>
          <p:cNvPr id="6" name="Symbol zastępczy tekstu 5"/>
          <p:cNvSpPr>
            <a:spLocks noGrp="1"/>
          </p:cNvSpPr>
          <p:nvPr>
            <p:ph type="body" sz="half" idx="2"/>
          </p:nvPr>
        </p:nvSpPr>
        <p:spPr>
          <a:xfrm>
            <a:off x="107504" y="1124744"/>
            <a:ext cx="3744416" cy="5616624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buClr>
                <a:schemeClr val="tx1">
                  <a:shade val="95000"/>
                </a:schemeClr>
              </a:buClr>
              <a:buFont typeface="Wingdings 2"/>
              <a:buNone/>
              <a:defRPr/>
            </a:pPr>
            <a:r>
              <a:rPr lang="pl-PL" sz="3200" b="1" dirty="0" smtClean="0">
                <a:solidFill>
                  <a:srgbClr val="7030A0"/>
                </a:solidFill>
              </a:rPr>
              <a:t>Powieść </a:t>
            </a:r>
            <a:r>
              <a:rPr lang="pl-PL" sz="3200" b="1" dirty="0" smtClean="0">
                <a:solidFill>
                  <a:srgbClr val="7030A0"/>
                </a:solidFill>
              </a:rPr>
              <a:t>opowiada </a:t>
            </a:r>
            <a:br>
              <a:rPr lang="pl-PL" sz="3200" b="1" dirty="0" smtClean="0">
                <a:solidFill>
                  <a:srgbClr val="7030A0"/>
                </a:solidFill>
              </a:rPr>
            </a:br>
            <a:r>
              <a:rPr lang="pl-PL" sz="3200" b="1" dirty="0" smtClean="0">
                <a:solidFill>
                  <a:srgbClr val="7030A0"/>
                </a:solidFill>
              </a:rPr>
              <a:t>o przygodach drewnianego pajacyka </a:t>
            </a:r>
            <a:r>
              <a:rPr lang="pl-PL" sz="3200" b="1" dirty="0" smtClean="0">
                <a:solidFill>
                  <a:srgbClr val="7030A0"/>
                </a:solidFill>
              </a:rPr>
              <a:t>Pinokia. Jego </a:t>
            </a:r>
            <a:r>
              <a:rPr lang="pl-PL" sz="3200" b="1" dirty="0" smtClean="0">
                <a:solidFill>
                  <a:srgbClr val="7030A0"/>
                </a:solidFill>
              </a:rPr>
              <a:t>charakterystyczną cechą było wydłużanie się nosa pod wpływem kłamstw.</a:t>
            </a:r>
            <a:endParaRPr lang="pl-PL" sz="32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arda oprawa">
  <a:themeElements>
    <a:clrScheme name="Twarda oprawa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Twarda oprawa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Twarda oprawa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23</TotalTime>
  <Words>129</Words>
  <Application>Microsoft Office PowerPoint</Application>
  <PresentationFormat>Pokaz na ekranie (4:3)</PresentationFormat>
  <Paragraphs>48</Paragraphs>
  <Slides>12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Twarda oprawa</vt:lpstr>
      <vt:lpstr>Bajkowi bohaterowie</vt:lpstr>
      <vt:lpstr>Kubuś Puchatek</vt:lpstr>
      <vt:lpstr>Czerwony kapturek</vt:lpstr>
      <vt:lpstr>Jaś i Małgosia </vt:lpstr>
      <vt:lpstr>  Koziołek Matołek</vt:lpstr>
      <vt:lpstr>Kopciuszek</vt:lpstr>
      <vt:lpstr>Muminki </vt:lpstr>
      <vt:lpstr>Śpiąca królewna</vt:lpstr>
      <vt:lpstr>Pinokio </vt:lpstr>
      <vt:lpstr>Kot w butach </vt:lpstr>
      <vt:lpstr>Smerfy</vt:lpstr>
      <vt:lpstr>Śnieżka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Bajkowi bohaterowie</dc:title>
  <dc:creator>Admin</dc:creator>
  <cp:lastModifiedBy>Admin</cp:lastModifiedBy>
  <cp:revision>3</cp:revision>
  <dcterms:created xsi:type="dcterms:W3CDTF">2020-04-14T13:04:24Z</dcterms:created>
  <dcterms:modified xsi:type="dcterms:W3CDTF">2020-04-14T13:28:02Z</dcterms:modified>
</cp:coreProperties>
</file>